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9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74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88" r:id="rId25"/>
    <p:sldId id="289" r:id="rId26"/>
    <p:sldId id="287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45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4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9377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70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37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8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1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46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97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79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2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4602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70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14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79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773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0358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2894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0527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0190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644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959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754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1720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2312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7484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4/13/2020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0991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81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83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26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99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14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4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31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63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43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43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77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5967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53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2774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0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4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0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37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093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93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63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24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95F07-711B-4AC8-BE7E-69B4FB0B0746}" type="datetimeFigureOut">
              <a:rPr lang="zh-TW" altLang="en-US" smtClean="0"/>
              <a:t>2020/4/13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AA860-D7FD-4BF0-B8B8-6DBE5E47B8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99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0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EE2EB38A-1D03-4930-B76F-34A4E5ADAF81}" type="datetimeFigureOut">
              <a:rPr lang="en-US" altLang="zh-TW"/>
              <a:pPr defTabSz="457200">
                <a:defRPr/>
              </a:pPr>
              <a:t>4/13/2020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6A378D55-8B96-4B2B-B73F-7543E0D90AB0}" type="slidenum">
              <a:rPr lang="en-US" altLang="zh-TW"/>
              <a:pPr defTabSz="45720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3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4/13/2020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5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m and Jerry Chase (GIF) by HassanLechkar on Deviant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80" y="0"/>
            <a:ext cx="9240673" cy="687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語音泡泡: 橢圓形 4">
            <a:extLst>
              <a:ext uri="{FF2B5EF4-FFF2-40B4-BE49-F238E27FC236}">
                <a16:creationId xmlns="" xmlns:a16="http://schemas.microsoft.com/office/drawing/2014/main" id="{C761446D-8797-43A3-8B37-2ED5E7ACF2C0}"/>
              </a:ext>
            </a:extLst>
          </p:cNvPr>
          <p:cNvSpPr/>
          <p:nvPr/>
        </p:nvSpPr>
        <p:spPr>
          <a:xfrm>
            <a:off x="1" y="4303986"/>
            <a:ext cx="7315200" cy="2185813"/>
          </a:xfrm>
          <a:prstGeom prst="wedgeEllipseCallout">
            <a:avLst>
              <a:gd name="adj1" fmla="val 9070"/>
              <a:gd name="adj2" fmla="val -70182"/>
            </a:avLst>
          </a:prstGeom>
          <a:solidFill>
            <a:srgbClr val="FFFF00">
              <a:alpha val="46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Hi! My name is </a:t>
            </a:r>
            <a:r>
              <a:rPr lang="en-US" altLang="zh-TW" sz="4000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Tom.</a:t>
            </a:r>
            <a:endParaRPr lang="en-US" altLang="zh-TW" sz="4000" b="1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US" altLang="zh-TW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I’m a </a:t>
            </a:r>
            <a:r>
              <a:rPr lang="en-US" altLang="zh-TW" sz="4000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tall </a:t>
            </a:r>
            <a:r>
              <a:rPr lang="en-US" altLang="zh-TW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and strong </a:t>
            </a:r>
            <a:r>
              <a:rPr lang="en-US" altLang="zh-TW" sz="4000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cat.</a:t>
            </a:r>
            <a:endParaRPr lang="zh-TW" altLang="en-US" sz="4000" b="1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語音泡泡: 矩形 5">
            <a:extLst>
              <a:ext uri="{FF2B5EF4-FFF2-40B4-BE49-F238E27FC236}">
                <a16:creationId xmlns="" xmlns:a16="http://schemas.microsoft.com/office/drawing/2014/main" id="{241F624D-231E-4A4D-8094-F8580798A4FC}"/>
              </a:ext>
            </a:extLst>
          </p:cNvPr>
          <p:cNvSpPr/>
          <p:nvPr/>
        </p:nvSpPr>
        <p:spPr>
          <a:xfrm>
            <a:off x="8470420" y="898635"/>
            <a:ext cx="3595456" cy="1828799"/>
          </a:xfrm>
          <a:prstGeom prst="wedgeRectCallout">
            <a:avLst>
              <a:gd name="adj1" fmla="val -21326"/>
              <a:gd name="adj2" fmla="val 75724"/>
            </a:avLst>
          </a:prstGeom>
          <a:solidFill>
            <a:srgbClr val="ED7D31">
              <a:lumMod val="40000"/>
              <a:lumOff val="6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srgbClr val="7030A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000" b="1" kern="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Jerry.</a:t>
            </a:r>
            <a:endParaRPr lang="en-US" altLang="zh-TW" sz="4000" b="1" kern="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US" altLang="zh-TW" sz="4000" b="1" kern="0" dirty="0">
                <a:solidFill>
                  <a:srgbClr val="7030A0"/>
                </a:solidFill>
                <a:latin typeface="Comic Sans MS" panose="030F0702030302020204" pitchFamily="66" charset="0"/>
              </a:rPr>
              <a:t>I’m a </a:t>
            </a:r>
            <a:r>
              <a:rPr lang="en-US" altLang="zh-TW" sz="4000" b="1" kern="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short </a:t>
            </a:r>
            <a:r>
              <a:rPr lang="en-US" altLang="zh-TW" sz="4000" b="1" kern="0" dirty="0">
                <a:solidFill>
                  <a:srgbClr val="7030A0"/>
                </a:solidFill>
                <a:latin typeface="Comic Sans MS" panose="030F0702030302020204" pitchFamily="66" charset="0"/>
              </a:rPr>
              <a:t>and thin </a:t>
            </a:r>
            <a:r>
              <a:rPr lang="en-US" altLang="zh-TW" sz="4000" b="1" kern="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rat.</a:t>
            </a:r>
            <a:endParaRPr lang="zh-TW" altLang="en-US" sz="4000" b="1" kern="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6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_Worlds_Tallest_Man_Meets_Worlds_Smallest_2015_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1609" t="37701" r="36150" b="41839"/>
          <a:stretch/>
        </p:blipFill>
        <p:spPr>
          <a:xfrm>
            <a:off x="394138" y="1883979"/>
            <a:ext cx="11366938" cy="309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0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BDEDFCF4-71B4-4056-BA9A-12DFBFF51716}"/>
              </a:ext>
            </a:extLst>
          </p:cNvPr>
          <p:cNvGrpSpPr/>
          <p:nvPr/>
        </p:nvGrpSpPr>
        <p:grpSpPr>
          <a:xfrm>
            <a:off x="0" y="-284249"/>
            <a:ext cx="4365842" cy="3713248"/>
            <a:chOff x="0" y="-284249"/>
            <a:chExt cx="4365842" cy="3713248"/>
          </a:xfrm>
        </p:grpSpPr>
        <p:pic>
          <p:nvPicPr>
            <p:cNvPr id="9218" name="Picture 2" descr="LINE 個人原創貼圖- Chibi BOY Dance Example with GIF Animation">
              <a:extLst>
                <a:ext uri="{FF2B5EF4-FFF2-40B4-BE49-F238E27FC236}">
                  <a16:creationId xmlns="" xmlns:a16="http://schemas.microsoft.com/office/drawing/2014/main" id="{DEC3CC9B-630E-449F-8F88-66224551B19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84249"/>
              <a:ext cx="4365842" cy="3713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橢圓 1"/>
            <p:cNvSpPr/>
            <p:nvPr/>
          </p:nvSpPr>
          <p:spPr>
            <a:xfrm>
              <a:off x="300652" y="1169022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TW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="" xmlns:a16="http://schemas.microsoft.com/office/drawing/2014/main" id="{DC069AEC-6DA0-4587-8360-29A5E3C75AD9}"/>
              </a:ext>
            </a:extLst>
          </p:cNvPr>
          <p:cNvGrpSpPr/>
          <p:nvPr/>
        </p:nvGrpSpPr>
        <p:grpSpPr>
          <a:xfrm>
            <a:off x="7824185" y="130660"/>
            <a:ext cx="4243552" cy="2857500"/>
            <a:chOff x="7824185" y="130660"/>
            <a:chExt cx="4243552" cy="2857500"/>
          </a:xfrm>
        </p:grpSpPr>
        <p:pic>
          <p:nvPicPr>
            <p:cNvPr id="9224" name="Picture 8" descr="Man GIF - Find on GIFER">
              <a:extLst>
                <a:ext uri="{FF2B5EF4-FFF2-40B4-BE49-F238E27FC236}">
                  <a16:creationId xmlns="" xmlns:a16="http://schemas.microsoft.com/office/drawing/2014/main" id="{5893339E-ADC6-48CD-B287-B86E9138AC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7737" y="130660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橢圓 10"/>
            <p:cNvSpPr/>
            <p:nvPr/>
          </p:nvSpPr>
          <p:spPr>
            <a:xfrm>
              <a:off x="7824185" y="1305906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TW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1DA05A53-61BD-41F1-85A1-30EDDE8BAE5A}"/>
              </a:ext>
            </a:extLst>
          </p:cNvPr>
          <p:cNvGrpSpPr/>
          <p:nvPr/>
        </p:nvGrpSpPr>
        <p:grpSpPr>
          <a:xfrm>
            <a:off x="-802329" y="3684809"/>
            <a:ext cx="4700713" cy="2453966"/>
            <a:chOff x="-802329" y="3684809"/>
            <a:chExt cx="4700713" cy="2453966"/>
          </a:xfrm>
        </p:grpSpPr>
        <p:pic>
          <p:nvPicPr>
            <p:cNvPr id="9226" name="Picture 10" descr="Short Walt Disney Animation Studios GIF by Disney Zootopia - Find ...">
              <a:extLst>
                <a:ext uri="{FF2B5EF4-FFF2-40B4-BE49-F238E27FC236}">
                  <a16:creationId xmlns="" xmlns:a16="http://schemas.microsoft.com/office/drawing/2014/main" id="{916E0617-AEF2-4F30-9614-B890AC38FE4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2329" y="3684809"/>
              <a:ext cx="4700713" cy="2453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橢圓 11"/>
            <p:cNvSpPr/>
            <p:nvPr/>
          </p:nvSpPr>
          <p:spPr>
            <a:xfrm>
              <a:off x="404167" y="4911792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TW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="" xmlns:a16="http://schemas.microsoft.com/office/drawing/2014/main" id="{3B4B7793-7418-4929-ADD7-6F118C07972F}"/>
              </a:ext>
            </a:extLst>
          </p:cNvPr>
          <p:cNvGrpSpPr/>
          <p:nvPr/>
        </p:nvGrpSpPr>
        <p:grpSpPr>
          <a:xfrm>
            <a:off x="4032864" y="3462012"/>
            <a:ext cx="3838324" cy="2899560"/>
            <a:chOff x="3930199" y="3607772"/>
            <a:chExt cx="3838324" cy="2899560"/>
          </a:xfrm>
        </p:grpSpPr>
        <p:pic>
          <p:nvPicPr>
            <p:cNvPr id="9228" name="Picture 12" descr="Strength GIFs - Get the best GIF on GIPHY">
              <a:extLst>
                <a:ext uri="{FF2B5EF4-FFF2-40B4-BE49-F238E27FC236}">
                  <a16:creationId xmlns="" xmlns:a16="http://schemas.microsoft.com/office/drawing/2014/main" id="{BACA76B7-B985-4C03-9C9A-3A51375422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596" y="3607772"/>
              <a:ext cx="3788927" cy="289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橢圓 12"/>
            <p:cNvSpPr/>
            <p:nvPr/>
          </p:nvSpPr>
          <p:spPr>
            <a:xfrm>
              <a:off x="3930199" y="5020317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TW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FBF09272-D831-4DE2-B2F9-63B90E2B8ECD}"/>
              </a:ext>
            </a:extLst>
          </p:cNvPr>
          <p:cNvGrpSpPr/>
          <p:nvPr/>
        </p:nvGrpSpPr>
        <p:grpSpPr>
          <a:xfrm>
            <a:off x="8396158" y="3124728"/>
            <a:ext cx="3257219" cy="3182052"/>
            <a:chOff x="8396158" y="3124728"/>
            <a:chExt cx="3257219" cy="3182052"/>
          </a:xfrm>
        </p:grpSpPr>
        <p:pic>
          <p:nvPicPr>
            <p:cNvPr id="9230" name="Picture 14" descr="Thin GIF - Find &amp; Share on GIPHY">
              <a:extLst>
                <a:ext uri="{FF2B5EF4-FFF2-40B4-BE49-F238E27FC236}">
                  <a16:creationId xmlns="" xmlns:a16="http://schemas.microsoft.com/office/drawing/2014/main" id="{BAA4D86F-BA76-4260-9E41-C8702592FB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158" y="3124728"/>
              <a:ext cx="3257219" cy="318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橢圓 13"/>
            <p:cNvSpPr/>
            <p:nvPr/>
          </p:nvSpPr>
          <p:spPr>
            <a:xfrm>
              <a:off x="8644285" y="4858323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TW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A3C26A5D-150C-43F4-9EB5-EEABEFE06D88}"/>
              </a:ext>
            </a:extLst>
          </p:cNvPr>
          <p:cNvGrpSpPr/>
          <p:nvPr/>
        </p:nvGrpSpPr>
        <p:grpSpPr>
          <a:xfrm>
            <a:off x="3795217" y="130660"/>
            <a:ext cx="3827844" cy="3301235"/>
            <a:chOff x="3795217" y="130660"/>
            <a:chExt cx="3827844" cy="3301235"/>
          </a:xfrm>
        </p:grpSpPr>
        <p:pic>
          <p:nvPicPr>
            <p:cNvPr id="9220" name="Picture 4" descr="LINE 個人原創貼圖- Ririn (Animated) Example with GIF Animation">
              <a:extLst>
                <a:ext uri="{FF2B5EF4-FFF2-40B4-BE49-F238E27FC236}">
                  <a16:creationId xmlns="" xmlns:a16="http://schemas.microsoft.com/office/drawing/2014/main" id="{4C121031-19C6-421F-AD09-8C56BECBDB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842" y="130660"/>
              <a:ext cx="3257219" cy="330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橢圓 9"/>
            <p:cNvSpPr/>
            <p:nvPr/>
          </p:nvSpPr>
          <p:spPr>
            <a:xfrm>
              <a:off x="3795217" y="1211538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TW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矩形: 圓角 19">
            <a:extLst>
              <a:ext uri="{FF2B5EF4-FFF2-40B4-BE49-F238E27FC236}">
                <a16:creationId xmlns="" xmlns:a16="http://schemas.microsoft.com/office/drawing/2014/main" id="{0639978B-4BAC-41FE-8A7C-89F3128276B8}"/>
              </a:ext>
            </a:extLst>
          </p:cNvPr>
          <p:cNvSpPr/>
          <p:nvPr/>
        </p:nvSpPr>
        <p:spPr>
          <a:xfrm>
            <a:off x="-1" y="2299358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white"/>
                </a:solidFill>
                <a:latin typeface="Comic Sans MS" panose="030F0702030302020204" pitchFamily="66" charset="0"/>
              </a:rPr>
              <a:t>a boy</a:t>
            </a:r>
            <a:endParaRPr lang="zh-TW" altLang="en-US" sz="44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="" xmlns:a16="http://schemas.microsoft.com/office/drawing/2014/main" id="{81357476-E585-415B-B4E1-638A18D0E3EF}"/>
              </a:ext>
            </a:extLst>
          </p:cNvPr>
          <p:cNvSpPr/>
          <p:nvPr/>
        </p:nvSpPr>
        <p:spPr>
          <a:xfrm>
            <a:off x="3551092" y="2307208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white"/>
                </a:solidFill>
                <a:latin typeface="Comic Sans MS" panose="030F0702030302020204" pitchFamily="66" charset="0"/>
              </a:rPr>
              <a:t>a girl</a:t>
            </a:r>
            <a:endParaRPr lang="zh-TW" altLang="en-US" sz="44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="" xmlns:a16="http://schemas.microsoft.com/office/drawing/2014/main" id="{16AD87BA-1938-4069-9AEE-4FE3C8F51ED1}"/>
              </a:ext>
            </a:extLst>
          </p:cNvPr>
          <p:cNvSpPr/>
          <p:nvPr/>
        </p:nvSpPr>
        <p:spPr>
          <a:xfrm>
            <a:off x="7623061" y="2414622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white"/>
                </a:solidFill>
                <a:latin typeface="Comic Sans MS" panose="030F0702030302020204" pitchFamily="66" charset="0"/>
              </a:rPr>
              <a:t>tall</a:t>
            </a:r>
            <a:endParaRPr lang="zh-TW" altLang="en-US" sz="44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="" xmlns:a16="http://schemas.microsoft.com/office/drawing/2014/main" id="{7851135B-E12A-4F21-839D-6DB1A76CEF03}"/>
              </a:ext>
            </a:extLst>
          </p:cNvPr>
          <p:cNvSpPr/>
          <p:nvPr/>
        </p:nvSpPr>
        <p:spPr>
          <a:xfrm>
            <a:off x="538647" y="5962379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white"/>
                </a:solidFill>
                <a:latin typeface="Comic Sans MS" panose="030F0702030302020204" pitchFamily="66" charset="0"/>
              </a:rPr>
              <a:t>short</a:t>
            </a:r>
            <a:endParaRPr lang="zh-TW" altLang="en-US" sz="44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="" xmlns:a16="http://schemas.microsoft.com/office/drawing/2014/main" id="{7F90169C-9C2B-40D7-9157-B72760C7E790}"/>
              </a:ext>
            </a:extLst>
          </p:cNvPr>
          <p:cNvSpPr/>
          <p:nvPr/>
        </p:nvSpPr>
        <p:spPr>
          <a:xfrm>
            <a:off x="4102355" y="5962378"/>
            <a:ext cx="1993645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white"/>
                </a:solidFill>
                <a:latin typeface="Comic Sans MS" panose="030F0702030302020204" pitchFamily="66" charset="0"/>
              </a:rPr>
              <a:t>strong</a:t>
            </a:r>
            <a:endParaRPr lang="zh-TW" altLang="en-US" sz="44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="" xmlns:a16="http://schemas.microsoft.com/office/drawing/2014/main" id="{66465741-E4CA-47CC-BDE7-6735E24B3EC2}"/>
              </a:ext>
            </a:extLst>
          </p:cNvPr>
          <p:cNvSpPr/>
          <p:nvPr/>
        </p:nvSpPr>
        <p:spPr>
          <a:xfrm>
            <a:off x="8644285" y="5946144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thin</a:t>
            </a:r>
            <a:endParaRPr lang="zh-TW" altLang="en-US" sz="44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802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you strong?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732107"/>
            <a:ext cx="696897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Yes, I am.</a:t>
            </a:r>
          </a:p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strong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45 Captain America Gifs - Gif Abyss">
            <a:extLst>
              <a:ext uri="{FF2B5EF4-FFF2-40B4-BE49-F238E27FC236}">
                <a16:creationId xmlns="" xmlns:a16="http://schemas.microsoft.com/office/drawing/2014/main" id="{A6199E8E-0998-4578-A725-E2DB1BEAF8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92" y="1636265"/>
            <a:ext cx="4487108" cy="47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802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you strong?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732107"/>
            <a:ext cx="696897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No, I’m not.</a:t>
            </a:r>
          </a:p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thin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Captain America GIFs | Tenor">
            <a:extLst>
              <a:ext uri="{FF2B5EF4-FFF2-40B4-BE49-F238E27FC236}">
                <a16:creationId xmlns="" xmlns:a16="http://schemas.microsoft.com/office/drawing/2014/main" id="{221D8BEE-AAD1-412D-BC26-788D830FA3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94" y="2320124"/>
            <a:ext cx="4191378" cy="30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4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68675"/>
            <a:ext cx="802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you tall?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732107"/>
            <a:ext cx="696897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Yes, I am.</a:t>
            </a:r>
          </a:p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tall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Melman GIF - Melman - Discover &amp; Share GIFs">
            <a:extLst>
              <a:ext uri="{FF2B5EF4-FFF2-40B4-BE49-F238E27FC236}">
                <a16:creationId xmlns="" xmlns:a16="http://schemas.microsoft.com/office/drawing/2014/main" id="{FB5441FD-8F86-41D1-AD99-64B770D7F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71" y="1136343"/>
            <a:ext cx="4783901" cy="464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20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68675"/>
            <a:ext cx="802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you tall?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732107"/>
            <a:ext cx="696897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No, I’m not.</a:t>
            </a:r>
          </a:p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short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4" descr="Ratatouille Cheese GIF - Ratatouille Cheese Eat - Discover &amp; Share ...">
            <a:extLst>
              <a:ext uri="{FF2B5EF4-FFF2-40B4-BE49-F238E27FC236}">
                <a16:creationId xmlns="" xmlns:a16="http://schemas.microsoft.com/office/drawing/2014/main" id="{14DA352E-DF47-40D9-8B1F-5790623020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8" y="1372339"/>
            <a:ext cx="3298610" cy="439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883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Tall Man - Illustration Vector Doodle Hand Drawn, Isolated On ...">
            <a:extLst>
              <a:ext uri="{FF2B5EF4-FFF2-40B4-BE49-F238E27FC236}">
                <a16:creationId xmlns="" xmlns:a16="http://schemas.microsoft.com/office/drawing/2014/main" id="{267900A9-D7E4-49B5-8CFC-A5AF4EBF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66" y="7989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6228" y="2758740"/>
            <a:ext cx="8108101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Yes, I am.</a:t>
            </a:r>
          </a:p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 a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tall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boy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74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you a boy?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01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74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you a girl?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Tall &amp; Short girl problems (14 GIF)">
            <a:extLst>
              <a:ext uri="{FF2B5EF4-FFF2-40B4-BE49-F238E27FC236}">
                <a16:creationId xmlns="" xmlns:a16="http://schemas.microsoft.com/office/drawing/2014/main" id="{283A9F98-4A41-49FE-866E-7C125E834E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461" y="2104859"/>
            <a:ext cx="4300380" cy="430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6228" y="2572309"/>
            <a:ext cx="8966448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Yes, I am.</a:t>
            </a:r>
          </a:p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 a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short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girl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71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11700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you a strong boy?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572309"/>
            <a:ext cx="8966448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No, I’m not.</a:t>
            </a:r>
          </a:p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 a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thin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boy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Flint Lockwood GIF - Flint Lockwood - Discover &amp; Share GIFs">
            <a:extLst>
              <a:ext uri="{FF2B5EF4-FFF2-40B4-BE49-F238E27FC236}">
                <a16:creationId xmlns="" xmlns:a16="http://schemas.microsoft.com/office/drawing/2014/main" id="{B58752E4-1D4A-4E3B-930F-906893F28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05" y="1817518"/>
            <a:ext cx="3438895" cy="421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496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11700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you a thin girl?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7451" y="2057404"/>
            <a:ext cx="8966448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No, I’m not.</a:t>
            </a:r>
          </a:p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 a </a:t>
            </a:r>
          </a:p>
          <a:p>
            <a:pPr>
              <a:defRPr/>
            </a:pP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strong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girl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Strong girls GIFs - Get the best GIF on GIPHY">
            <a:extLst>
              <a:ext uri="{FF2B5EF4-FFF2-40B4-BE49-F238E27FC236}">
                <a16:creationId xmlns="" xmlns:a16="http://schemas.microsoft.com/office/drawing/2014/main" id="{F92B2B9B-E8CA-4C32-A811-73347B3E09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27" y="2057403"/>
            <a:ext cx="5047535" cy="378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844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「snorlax gif」的圖片搜尋結果">
            <a:extLst>
              <a:ext uri="{FF2B5EF4-FFF2-40B4-BE49-F238E27FC236}">
                <a16:creationId xmlns:a16="http://schemas.microsoft.com/office/drawing/2014/main" xmlns="" id="{B75A164A-0FC8-4185-8350-49BDA5329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738" y="-79565"/>
            <a:ext cx="6490738" cy="69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想法泡泡: 雲朵 6">
            <a:extLst>
              <a:ext uri="{FF2B5EF4-FFF2-40B4-BE49-F238E27FC236}">
                <a16:creationId xmlns:a16="http://schemas.microsoft.com/office/drawing/2014/main" xmlns="" id="{8610B138-C917-4BF1-B008-23866FCDEF81}"/>
              </a:ext>
            </a:extLst>
          </p:cNvPr>
          <p:cNvSpPr/>
          <p:nvPr/>
        </p:nvSpPr>
        <p:spPr>
          <a:xfrm>
            <a:off x="5789240" y="-165526"/>
            <a:ext cx="6891912" cy="3594525"/>
          </a:xfrm>
          <a:prstGeom prst="cloudCallout">
            <a:avLst>
              <a:gd name="adj1" fmla="val -67724"/>
              <a:gd name="adj2" fmla="val 107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Did you </a:t>
            </a:r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finish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your </a:t>
            </a:r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homework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Mystery with a twist spongebob squarepants GIF - Find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71" y="342899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7600" y="0"/>
            <a:ext cx="5406887" cy="1325563"/>
          </a:xfrm>
        </p:spPr>
        <p:txBody>
          <a:bodyPr>
            <a:no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Attention!!!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9458" name="Picture 2" descr="ãcaution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24" y="3048690"/>
            <a:ext cx="31432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78888" y="184816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am= I’m.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98990" y="3296316"/>
            <a:ext cx="9064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5400" b="1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es, I am.</a:t>
            </a:r>
            <a:r>
              <a:rPr lang="zh-TW" altLang="en-US" sz="54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中的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am</a:t>
            </a:r>
          </a:p>
          <a:p>
            <a:pPr>
              <a:defRPr/>
            </a:pPr>
            <a:r>
              <a:rPr lang="zh-TW" altLang="en-US" sz="7200" b="1" u="sng" dirty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不可以縮寫</a:t>
            </a:r>
            <a:r>
              <a:rPr lang="zh-TW" altLang="en-US" sz="5400" dirty="0">
                <a:solidFill>
                  <a:prstClr val="black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18448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43" t="4827" r="6839" b="16551"/>
          <a:stretch/>
        </p:blipFill>
        <p:spPr>
          <a:xfrm>
            <a:off x="646386" y="48917"/>
            <a:ext cx="10452538" cy="68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34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06" t="4598" r="4771" b="16092"/>
          <a:stretch/>
        </p:blipFill>
        <p:spPr>
          <a:xfrm>
            <a:off x="961697" y="0"/>
            <a:ext cx="10575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2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_You_Wanna_Learn_About_Adjectives_Educational_Song_For_Kids_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6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llenge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51"/>
            <a:ext cx="6223685" cy="502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scramble Words on the Mac App 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52" y="768605"/>
            <a:ext cx="4998012" cy="49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219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176827">
            <a:off x="3550789" y="3210741"/>
            <a:ext cx="2209800" cy="310109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6617697" y="350618"/>
            <a:ext cx="2209800" cy="310109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t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8519368" y="3194659"/>
            <a:ext cx="2209800" cy="310109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l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1305164" y="408180"/>
            <a:ext cx="2209800" cy="310109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l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90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176827">
            <a:off x="3314814" y="3443426"/>
            <a:ext cx="2209800" cy="3101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y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6449793" y="866810"/>
            <a:ext cx="2209800" cy="3101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9079807" y="3371641"/>
            <a:ext cx="2209800" cy="3101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o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1679526" y="293056"/>
            <a:ext cx="2209800" cy="3101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b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02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176827">
            <a:off x="3777284" y="3371640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5680843" y="293057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t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20861167">
            <a:off x="9602819" y="401984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g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2134609" y="293057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r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矩形: 圓角 4"/>
          <p:cNvSpPr/>
          <p:nvPr/>
        </p:nvSpPr>
        <p:spPr>
          <a:xfrm rot="444654">
            <a:off x="383858" y="3443426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o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矩形: 圓角 4"/>
          <p:cNvSpPr/>
          <p:nvPr/>
        </p:nvSpPr>
        <p:spPr>
          <a:xfrm rot="1207354">
            <a:off x="7639712" y="3343635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s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350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1804618">
            <a:off x="1892770" y="3152889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g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7359551" y="350618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9122993" y="3152888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l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482464" y="197398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r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矩形: 圓角 4"/>
          <p:cNvSpPr/>
          <p:nvPr/>
        </p:nvSpPr>
        <p:spPr>
          <a:xfrm rot="20176827">
            <a:off x="4838622" y="2061423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25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176827">
            <a:off x="3314814" y="3443426"/>
            <a:ext cx="2209800" cy="31010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t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6617697" y="350618"/>
            <a:ext cx="2209800" cy="31010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8652103" y="3106170"/>
            <a:ext cx="2209800" cy="31010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h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1679525" y="293058"/>
            <a:ext cx="2209800" cy="31010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92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B292412D-A252-4535-A926-9EDF248BC3C0}"/>
              </a:ext>
            </a:extLst>
          </p:cNvPr>
          <p:cNvSpPr txBox="1"/>
          <p:nvPr/>
        </p:nvSpPr>
        <p:spPr>
          <a:xfrm>
            <a:off x="6096000" y="1803200"/>
            <a:ext cx="59776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boy</a:t>
            </a:r>
            <a:endParaRPr lang="zh-TW" altLang="en-US" sz="1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LINE 個人原創貼圖- Ball cap boys! Example with GIF Animation">
            <a:extLst>
              <a:ext uri="{FF2B5EF4-FFF2-40B4-BE49-F238E27FC236}">
                <a16:creationId xmlns="" xmlns:a16="http://schemas.microsoft.com/office/drawing/2014/main" id="{CC14F529-EABC-4B7C-B686-4B03941BF1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781" y="446658"/>
            <a:ext cx="6894528" cy="559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01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995672">
            <a:off x="2632664" y="3286513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r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7886156" y="422579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o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9433768" y="3371640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h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729978" y="176980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s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矩形: 圓角 4"/>
          <p:cNvSpPr/>
          <p:nvPr/>
        </p:nvSpPr>
        <p:spPr>
          <a:xfrm rot="20176827">
            <a:off x="4949297" y="1579399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t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13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/>
          <p:cNvSpPr/>
          <p:nvPr/>
        </p:nvSpPr>
        <p:spPr>
          <a:xfrm rot="20339397">
            <a:off x="7312402" y="3407439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Are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矩形: 圓角 4"/>
          <p:cNvSpPr/>
          <p:nvPr/>
        </p:nvSpPr>
        <p:spPr>
          <a:xfrm rot="20339397">
            <a:off x="2408923" y="739185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you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8" name="矩形: 圓角 4"/>
          <p:cNvSpPr/>
          <p:nvPr/>
        </p:nvSpPr>
        <p:spPr>
          <a:xfrm rot="955729">
            <a:off x="793275" y="3885995"/>
            <a:ext cx="4879353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short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9" name="矩形: 圓角 4"/>
          <p:cNvSpPr/>
          <p:nvPr/>
        </p:nvSpPr>
        <p:spPr>
          <a:xfrm rot="20339397">
            <a:off x="6662476" y="739186"/>
            <a:ext cx="2383993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?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87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/>
          <p:cNvSpPr/>
          <p:nvPr/>
        </p:nvSpPr>
        <p:spPr>
          <a:xfrm rot="20339397">
            <a:off x="7312402" y="3407439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微軟正黑體" panose="020B0604030504040204" pitchFamily="34" charset="-120"/>
              </a:rPr>
              <a:t>Y</a:t>
            </a: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es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矩形: 圓角 4"/>
          <p:cNvSpPr/>
          <p:nvPr/>
        </p:nvSpPr>
        <p:spPr>
          <a:xfrm rot="20339397">
            <a:off x="2408923" y="739185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am.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8" name="矩形: 圓角 4"/>
          <p:cNvSpPr/>
          <p:nvPr/>
        </p:nvSpPr>
        <p:spPr>
          <a:xfrm rot="955729">
            <a:off x="793275" y="3885995"/>
            <a:ext cx="4879353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9" name="矩形: 圓角 4"/>
          <p:cNvSpPr/>
          <p:nvPr/>
        </p:nvSpPr>
        <p:spPr>
          <a:xfrm rot="20339397">
            <a:off x="6662476" y="739186"/>
            <a:ext cx="2383993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,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20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/>
          <p:cNvSpPr/>
          <p:nvPr/>
        </p:nvSpPr>
        <p:spPr>
          <a:xfrm rot="20339397">
            <a:off x="7312402" y="3407439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I’m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矩形: 圓角 4"/>
          <p:cNvSpPr/>
          <p:nvPr/>
        </p:nvSpPr>
        <p:spPr>
          <a:xfrm rot="20339397">
            <a:off x="2408923" y="739185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ot.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8" name="矩形: 圓角 4"/>
          <p:cNvSpPr/>
          <p:nvPr/>
        </p:nvSpPr>
        <p:spPr>
          <a:xfrm rot="955729">
            <a:off x="793275" y="3885995"/>
            <a:ext cx="4879353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No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9" name="矩形: 圓角 4"/>
          <p:cNvSpPr/>
          <p:nvPr/>
        </p:nvSpPr>
        <p:spPr>
          <a:xfrm rot="20339397">
            <a:off x="6662476" y="739186"/>
            <a:ext cx="2383993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,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7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/>
          <p:cNvSpPr/>
          <p:nvPr/>
        </p:nvSpPr>
        <p:spPr>
          <a:xfrm rot="20339397">
            <a:off x="7740617" y="3834854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am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矩形: 圓角 4"/>
          <p:cNvSpPr/>
          <p:nvPr/>
        </p:nvSpPr>
        <p:spPr>
          <a:xfrm rot="20339397">
            <a:off x="522139" y="474923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8" name="矩形: 圓角 4"/>
          <p:cNvSpPr/>
          <p:nvPr/>
        </p:nvSpPr>
        <p:spPr>
          <a:xfrm rot="634224">
            <a:off x="403052" y="3893226"/>
            <a:ext cx="4879353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thin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9" name="矩形: 圓角 4"/>
          <p:cNvSpPr/>
          <p:nvPr/>
        </p:nvSpPr>
        <p:spPr>
          <a:xfrm rot="20339397">
            <a:off x="4619549" y="1642891"/>
            <a:ext cx="2383993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矩形: 圓角 4"/>
          <p:cNvSpPr/>
          <p:nvPr/>
        </p:nvSpPr>
        <p:spPr>
          <a:xfrm rot="1320351">
            <a:off x="8111188" y="474922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boy.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78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/>
          <p:cNvSpPr/>
          <p:nvPr/>
        </p:nvSpPr>
        <p:spPr>
          <a:xfrm rot="20339397">
            <a:off x="6736174" y="3867019"/>
            <a:ext cx="520172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strong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矩形: 圓角 4"/>
          <p:cNvSpPr/>
          <p:nvPr/>
        </p:nvSpPr>
        <p:spPr>
          <a:xfrm rot="20339397">
            <a:off x="522139" y="474923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am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8" name="矩形: 圓角 4"/>
          <p:cNvSpPr/>
          <p:nvPr/>
        </p:nvSpPr>
        <p:spPr>
          <a:xfrm rot="634224">
            <a:off x="403052" y="3893226"/>
            <a:ext cx="4879353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girl.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9" name="矩形: 圓角 4"/>
          <p:cNvSpPr/>
          <p:nvPr/>
        </p:nvSpPr>
        <p:spPr>
          <a:xfrm rot="20339397">
            <a:off x="4626099" y="1678215"/>
            <a:ext cx="2186941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矩形: 圓角 4"/>
          <p:cNvSpPr/>
          <p:nvPr/>
        </p:nvSpPr>
        <p:spPr>
          <a:xfrm rot="1320351">
            <a:off x="8111188" y="474922"/>
            <a:ext cx="3360334" cy="2163333"/>
          </a:xfrm>
          <a:prstGeom prst="roundRect">
            <a:avLst/>
          </a:prstGeom>
          <a:solidFill>
            <a:srgbClr val="FFFF00"/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11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91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B292412D-A252-4535-A926-9EDF248BC3C0}"/>
              </a:ext>
            </a:extLst>
          </p:cNvPr>
          <p:cNvSpPr txBox="1"/>
          <p:nvPr/>
        </p:nvSpPr>
        <p:spPr>
          <a:xfrm>
            <a:off x="6096000" y="1803200"/>
            <a:ext cx="59776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girl</a:t>
            </a:r>
            <a:endParaRPr lang="zh-TW" altLang="en-US" sz="1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LINE 官方貼圖- Gyoza: Animated Stickers Example with GIF Animation">
            <a:extLst>
              <a:ext uri="{FF2B5EF4-FFF2-40B4-BE49-F238E27FC236}">
                <a16:creationId xmlns="" xmlns:a16="http://schemas.microsoft.com/office/drawing/2014/main" id="{8EB5872B-EFA4-4D9A-B60A-7561F7DA4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94" y="932156"/>
            <a:ext cx="6408107" cy="5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38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all GIFs - Get the best GIF on GIPHY">
            <a:extLst>
              <a:ext uri="{FF2B5EF4-FFF2-40B4-BE49-F238E27FC236}">
                <a16:creationId xmlns="" xmlns:a16="http://schemas.microsoft.com/office/drawing/2014/main" id="{6482071B-BD96-4893-9174-086577796C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411" y="713820"/>
            <a:ext cx="8879150" cy="49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243885" y="1851645"/>
            <a:ext cx="695259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99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tall</a:t>
            </a:r>
            <a:endParaRPr lang="zh-TW" altLang="en-US" sz="199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97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ilor Moon Lol GIF by Bee and Puppycat - Find &amp; Share on GIPHY">
            <a:extLst>
              <a:ext uri="{FF2B5EF4-FFF2-40B4-BE49-F238E27FC236}">
                <a16:creationId xmlns="" xmlns:a16="http://schemas.microsoft.com/office/drawing/2014/main" id="{47B652F3-3DE5-454D-A107-136DDB8B4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118872"/>
            <a:ext cx="10030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612409" y="1702592"/>
            <a:ext cx="695259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short</a:t>
            </a:r>
            <a:endParaRPr lang="zh-TW" altLang="en-US" sz="199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510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rry Crews Is Strong GIF by Reactions | Gfycat">
            <a:extLst>
              <a:ext uri="{FF2B5EF4-FFF2-40B4-BE49-F238E27FC236}">
                <a16:creationId xmlns="" xmlns:a16="http://schemas.microsoft.com/office/drawing/2014/main" id="{B2DCC85F-A979-4E07-9E68-5C7C95C83B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33" y="965348"/>
            <a:ext cx="5731275" cy="492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FCF2BE6E-9A12-427F-9BF0-885E519F7B8D}"/>
              </a:ext>
            </a:extLst>
          </p:cNvPr>
          <p:cNvSpPr txBox="1"/>
          <p:nvPr/>
        </p:nvSpPr>
        <p:spPr>
          <a:xfrm>
            <a:off x="4445050" y="1540397"/>
            <a:ext cx="809383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strong</a:t>
            </a:r>
            <a:endParaRPr lang="zh-TW" altLang="en-US" sz="199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73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505853" y="1726748"/>
            <a:ext cx="695259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99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thin</a:t>
            </a:r>
            <a:endParaRPr lang="zh-TW" altLang="en-US" sz="199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Understanding Redux: The World's Easiest Guide to Beginning Redux">
            <a:extLst>
              <a:ext uri="{FF2B5EF4-FFF2-40B4-BE49-F238E27FC236}">
                <a16:creationId xmlns="" xmlns:a16="http://schemas.microsoft.com/office/drawing/2014/main" id="{77F57F88-658D-4B30-83E7-BDBA913825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147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43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NE 官方贴图- MiM's Family Example with GIF Animation">
            <a:extLst>
              <a:ext uri="{FF2B5EF4-FFF2-40B4-BE49-F238E27FC236}">
                <a16:creationId xmlns="" xmlns:a16="http://schemas.microsoft.com/office/drawing/2014/main" id="{87D9C7F3-6915-46F5-A4A5-7C790775AC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736" y="2319846"/>
            <a:ext cx="4967482" cy="40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4C1CEA1F-C8A3-4CAB-8947-FF05BF7D38C6}"/>
              </a:ext>
            </a:extLst>
          </p:cNvPr>
          <p:cNvSpPr txBox="1"/>
          <p:nvPr/>
        </p:nvSpPr>
        <p:spPr>
          <a:xfrm>
            <a:off x="351184" y="2130641"/>
            <a:ext cx="188206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boy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ED30E929-AF33-4ADF-B871-8C278DFBAE4D}"/>
              </a:ext>
            </a:extLst>
          </p:cNvPr>
          <p:cNvSpPr txBox="1"/>
          <p:nvPr/>
        </p:nvSpPr>
        <p:spPr>
          <a:xfrm>
            <a:off x="2511030" y="2015231"/>
            <a:ext cx="188206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girl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4" name="Picture 4" descr="World's Shortest Man Dies at 21 :: FOOYOH ENTERTAINMENT">
            <a:extLst>
              <a:ext uri="{FF2B5EF4-FFF2-40B4-BE49-F238E27FC236}">
                <a16:creationId xmlns="" xmlns:a16="http://schemas.microsoft.com/office/drawing/2014/main" id="{A170A36F-DABD-4AEE-9335-D800DA8C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7054" y="582891"/>
            <a:ext cx="3022848" cy="627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C8661181-1016-4D56-9F5A-F0F566FF9F8E}"/>
              </a:ext>
            </a:extLst>
          </p:cNvPr>
          <p:cNvSpPr txBox="1"/>
          <p:nvPr/>
        </p:nvSpPr>
        <p:spPr>
          <a:xfrm>
            <a:off x="4969184" y="0"/>
            <a:ext cx="120079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tall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C77B9D5B-9C10-4403-937B-7F88ABB4121D}"/>
              </a:ext>
            </a:extLst>
          </p:cNvPr>
          <p:cNvSpPr txBox="1"/>
          <p:nvPr/>
        </p:nvSpPr>
        <p:spPr>
          <a:xfrm>
            <a:off x="5956918" y="5662359"/>
            <a:ext cx="167787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short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6" name="Picture 6" descr="問| 穿搭板| Meteor">
            <a:extLst>
              <a:ext uri="{FF2B5EF4-FFF2-40B4-BE49-F238E27FC236}">
                <a16:creationId xmlns="" xmlns:a16="http://schemas.microsoft.com/office/drawing/2014/main" id="{C3B9C305-07B0-4CF6-B9D4-CE25A6572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740" y="2286399"/>
            <a:ext cx="2679896" cy="40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大雄(人物) | 老皮歷險記维基| Fandom">
            <a:extLst>
              <a:ext uri="{FF2B5EF4-FFF2-40B4-BE49-F238E27FC236}">
                <a16:creationId xmlns="" xmlns:a16="http://schemas.microsoft.com/office/drawing/2014/main" id="{60DAAE55-3A44-4694-B1BE-3440AD90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586" y="2804327"/>
            <a:ext cx="2308340" cy="35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1DD16838-B097-45EA-AFC5-0CB45A1F5CF1}"/>
              </a:ext>
            </a:extLst>
          </p:cNvPr>
          <p:cNvSpPr txBox="1"/>
          <p:nvPr/>
        </p:nvSpPr>
        <p:spPr>
          <a:xfrm>
            <a:off x="8034264" y="1630510"/>
            <a:ext cx="191924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strong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B2D961E2-8066-413D-A574-8C14B8485339}"/>
              </a:ext>
            </a:extLst>
          </p:cNvPr>
          <p:cNvSpPr txBox="1"/>
          <p:nvPr/>
        </p:nvSpPr>
        <p:spPr>
          <a:xfrm>
            <a:off x="10467032" y="2280295"/>
            <a:ext cx="125155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thin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251</Words>
  <Application>Microsoft Office PowerPoint</Application>
  <PresentationFormat>寬螢幕</PresentationFormat>
  <Paragraphs>108</Paragraphs>
  <Slides>35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35</vt:i4>
      </vt:variant>
    </vt:vector>
  </HeadingPairs>
  <TitlesOfParts>
    <vt:vector size="51" baseType="lpstr">
      <vt:lpstr>Arial Unicode MS</vt:lpstr>
      <vt:lpstr>宋体</vt:lpstr>
      <vt:lpstr>王漢宗中楷體注音</vt:lpstr>
      <vt:lpstr>微軟正黑體</vt:lpstr>
      <vt:lpstr>新細明體</vt:lpstr>
      <vt:lpstr>Arial</vt:lpstr>
      <vt:lpstr>Calibri</vt:lpstr>
      <vt:lpstr>Calibri Light</vt:lpstr>
      <vt:lpstr>Comic Sans MS</vt:lpstr>
      <vt:lpstr>Eras Demi ITC</vt:lpstr>
      <vt:lpstr>Trebuchet MS</vt:lpstr>
      <vt:lpstr>Wingdings 3</vt:lpstr>
      <vt:lpstr>Office 佈景主題</vt:lpstr>
      <vt:lpstr>1_Office 佈景主題</vt:lpstr>
      <vt:lpstr>Day_Dreaming_SHIP_TP102737818</vt:lpstr>
      <vt:lpstr>多面向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Attention!!!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</cp:revision>
  <dcterms:created xsi:type="dcterms:W3CDTF">2020-04-10T07:05:50Z</dcterms:created>
  <dcterms:modified xsi:type="dcterms:W3CDTF">2020-04-13T00:00:25Z</dcterms:modified>
</cp:coreProperties>
</file>